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77" r:id="rId2"/>
    <p:sldId id="257" r:id="rId3"/>
    <p:sldId id="258" r:id="rId4"/>
    <p:sldId id="260" r:id="rId5"/>
    <p:sldId id="259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A4C76B-63E7-40DC-B902-2913604FAE8A}" v="27" dt="2023-03-09T07:45:33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>
        <p:scale>
          <a:sx n="75" d="100"/>
          <a:sy n="75" d="100"/>
        </p:scale>
        <p:origin x="169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lee Upadhayay" userId="556280587117f9d7" providerId="LiveId" clId="{A0A4C76B-63E7-40DC-B902-2913604FAE8A}"/>
    <pc:docChg chg="undo custSel addSld delSld modSld sldOrd">
      <pc:chgData name="Shailee Upadhayay" userId="556280587117f9d7" providerId="LiveId" clId="{A0A4C76B-63E7-40DC-B902-2913604FAE8A}" dt="2023-03-09T08:06:28.693" v="143" actId="2696"/>
      <pc:docMkLst>
        <pc:docMk/>
      </pc:docMkLst>
      <pc:sldChg chg="del">
        <pc:chgData name="Shailee Upadhayay" userId="556280587117f9d7" providerId="LiveId" clId="{A0A4C76B-63E7-40DC-B902-2913604FAE8A}" dt="2023-03-09T07:41:54.906" v="0" actId="2696"/>
        <pc:sldMkLst>
          <pc:docMk/>
          <pc:sldMk cId="0" sldId="256"/>
        </pc:sldMkLst>
      </pc:sldChg>
      <pc:sldChg chg="addSp delSp modSp mod ord">
        <pc:chgData name="Shailee Upadhayay" userId="556280587117f9d7" providerId="LiveId" clId="{A0A4C76B-63E7-40DC-B902-2913604FAE8A}" dt="2023-03-09T07:45:13.134" v="116"/>
        <pc:sldMkLst>
          <pc:docMk/>
          <pc:sldMk cId="0" sldId="257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57"/>
            <ac:spMk id="2" creationId="{00000000-0000-0000-0000-000000000000}"/>
          </ac:spMkLst>
        </pc:spChg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57"/>
            <ac:spMk id="3" creationId="{00000000-0000-0000-0000-000000000000}"/>
          </ac:spMkLst>
        </pc:spChg>
        <pc:picChg chg="add del">
          <ac:chgData name="Shailee Upadhayay" userId="556280587117f9d7" providerId="LiveId" clId="{A0A4C76B-63E7-40DC-B902-2913604FAE8A}" dt="2023-03-09T07:42:32.679" v="4" actId="478"/>
          <ac:picMkLst>
            <pc:docMk/>
            <pc:sldMk cId="0" sldId="257"/>
            <ac:picMk id="1026" creationId="{89D9F1C1-61BD-0EB6-F932-35D0788A17CC}"/>
          </ac:picMkLst>
        </pc:picChg>
      </pc:sldChg>
      <pc:sldChg chg="modSp">
        <pc:chgData name="Shailee Upadhayay" userId="556280587117f9d7" providerId="LiveId" clId="{A0A4C76B-63E7-40DC-B902-2913604FAE8A}" dt="2023-03-09T07:45:13.134" v="116"/>
        <pc:sldMkLst>
          <pc:docMk/>
          <pc:sldMk cId="0" sldId="258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58"/>
            <ac:spMk id="2" creationId="{00000000-0000-0000-0000-000000000000}"/>
          </ac:spMkLst>
        </pc:spChg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Shailee Upadhayay" userId="556280587117f9d7" providerId="LiveId" clId="{A0A4C76B-63E7-40DC-B902-2913604FAE8A}" dt="2023-03-09T08:05:14.696" v="138" actId="20577"/>
        <pc:sldMkLst>
          <pc:docMk/>
          <pc:sldMk cId="0" sldId="260"/>
        </pc:sldMkLst>
        <pc:spChg chg="mod">
          <ac:chgData name="Shailee Upadhayay" userId="556280587117f9d7" providerId="LiveId" clId="{A0A4C76B-63E7-40DC-B902-2913604FAE8A}" dt="2023-03-09T08:05:14.696" v="138" actId="20577"/>
          <ac:spMkLst>
            <pc:docMk/>
            <pc:sldMk cId="0" sldId="260"/>
            <ac:spMk id="2" creationId="{00000000-0000-0000-0000-000000000000}"/>
          </ac:spMkLst>
        </pc:spChg>
        <pc:spChg chg="mod">
          <ac:chgData name="Shailee Upadhayay" userId="556280587117f9d7" providerId="LiveId" clId="{A0A4C76B-63E7-40DC-B902-2913604FAE8A}" dt="2023-03-09T07:44:54.200" v="97" actId="27636"/>
          <ac:spMkLst>
            <pc:docMk/>
            <pc:sldMk cId="0" sldId="260"/>
            <ac:spMk id="3" creationId="{00000000-0000-0000-0000-000000000000}"/>
          </ac:spMkLst>
        </pc:spChg>
      </pc:sldChg>
      <pc:sldChg chg="modSp del">
        <pc:chgData name="Shailee Upadhayay" userId="556280587117f9d7" providerId="LiveId" clId="{A0A4C76B-63E7-40DC-B902-2913604FAE8A}" dt="2023-03-09T07:46:24.498" v="120" actId="2696"/>
        <pc:sldMkLst>
          <pc:docMk/>
          <pc:sldMk cId="0" sldId="261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61"/>
            <ac:spMk id="2" creationId="{00000000-0000-0000-0000-000000000000}"/>
          </ac:spMkLst>
        </pc:spChg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61"/>
            <ac:spMk id="3" creationId="{00000000-0000-0000-0000-000000000000}"/>
          </ac:spMkLst>
        </pc:spChg>
      </pc:sldChg>
      <pc:sldChg chg="modSp del">
        <pc:chgData name="Shailee Upadhayay" userId="556280587117f9d7" providerId="LiveId" clId="{A0A4C76B-63E7-40DC-B902-2913604FAE8A}" dt="2023-03-09T07:51:47.725" v="121" actId="2696"/>
        <pc:sldMkLst>
          <pc:docMk/>
          <pc:sldMk cId="0" sldId="262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62"/>
            <ac:spMk id="2" creationId="{00000000-0000-0000-0000-000000000000}"/>
          </ac:spMkLst>
        </pc:spChg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62"/>
            <ac:spMk id="3" creationId="{00000000-0000-0000-0000-000000000000}"/>
          </ac:spMkLst>
        </pc:spChg>
      </pc:sldChg>
      <pc:sldChg chg="modSp del">
        <pc:chgData name="Shailee Upadhayay" userId="556280587117f9d7" providerId="LiveId" clId="{A0A4C76B-63E7-40DC-B902-2913604FAE8A}" dt="2023-03-09T07:52:34.275" v="123" actId="2696"/>
        <pc:sldMkLst>
          <pc:docMk/>
          <pc:sldMk cId="0" sldId="263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63"/>
            <ac:spMk id="3" creationId="{00000000-0000-0000-0000-000000000000}"/>
          </ac:spMkLst>
        </pc:spChg>
      </pc:sldChg>
      <pc:sldChg chg="modSp del mod">
        <pc:chgData name="Shailee Upadhayay" userId="556280587117f9d7" providerId="LiveId" clId="{A0A4C76B-63E7-40DC-B902-2913604FAE8A}" dt="2023-03-09T07:52:13.059" v="122" actId="2696"/>
        <pc:sldMkLst>
          <pc:docMk/>
          <pc:sldMk cId="0" sldId="264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64"/>
            <ac:spMk id="2" creationId="{00000000-0000-0000-0000-000000000000}"/>
          </ac:spMkLst>
        </pc:spChg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64"/>
            <ac:spMk id="3" creationId="{00000000-0000-0000-0000-000000000000}"/>
          </ac:spMkLst>
        </pc:spChg>
      </pc:sldChg>
      <pc:sldChg chg="modSp del">
        <pc:chgData name="Shailee Upadhayay" userId="556280587117f9d7" providerId="LiveId" clId="{A0A4C76B-63E7-40DC-B902-2913604FAE8A}" dt="2023-03-09T07:55:12.123" v="126" actId="2696"/>
        <pc:sldMkLst>
          <pc:docMk/>
          <pc:sldMk cId="0" sldId="265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65"/>
            <ac:spMk id="3" creationId="{00000000-0000-0000-0000-000000000000}"/>
          </ac:spMkLst>
        </pc:spChg>
      </pc:sldChg>
      <pc:sldChg chg="modSp del mod">
        <pc:chgData name="Shailee Upadhayay" userId="556280587117f9d7" providerId="LiveId" clId="{A0A4C76B-63E7-40DC-B902-2913604FAE8A}" dt="2023-03-09T07:54:25.673" v="125" actId="2696"/>
        <pc:sldMkLst>
          <pc:docMk/>
          <pc:sldMk cId="0" sldId="266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66"/>
            <ac:spMk id="2" creationId="{00000000-0000-0000-0000-000000000000}"/>
          </ac:spMkLst>
        </pc:spChg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66"/>
            <ac:spMk id="3" creationId="{00000000-0000-0000-0000-000000000000}"/>
          </ac:spMkLst>
        </pc:spChg>
      </pc:sldChg>
      <pc:sldChg chg="modSp del mod">
        <pc:chgData name="Shailee Upadhayay" userId="556280587117f9d7" providerId="LiveId" clId="{A0A4C76B-63E7-40DC-B902-2913604FAE8A}" dt="2023-03-09T07:53:10.013" v="124" actId="2696"/>
        <pc:sldMkLst>
          <pc:docMk/>
          <pc:sldMk cId="0" sldId="267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67"/>
            <ac:spMk id="2" creationId="{00000000-0000-0000-0000-000000000000}"/>
          </ac:spMkLst>
        </pc:spChg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67"/>
            <ac:spMk id="3" creationId="{00000000-0000-0000-0000-000000000000}"/>
          </ac:spMkLst>
        </pc:spChg>
      </pc:sldChg>
      <pc:sldChg chg="modSp del mod">
        <pc:chgData name="Shailee Upadhayay" userId="556280587117f9d7" providerId="LiveId" clId="{A0A4C76B-63E7-40DC-B902-2913604FAE8A}" dt="2023-03-09T07:57:07.294" v="127" actId="2696"/>
        <pc:sldMkLst>
          <pc:docMk/>
          <pc:sldMk cId="0" sldId="268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68"/>
            <ac:spMk id="2" creationId="{00000000-0000-0000-0000-000000000000}"/>
          </ac:spMkLst>
        </pc:spChg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68"/>
            <ac:spMk id="3" creationId="{00000000-0000-0000-0000-000000000000}"/>
          </ac:spMkLst>
        </pc:spChg>
      </pc:sldChg>
      <pc:sldChg chg="modSp del mod">
        <pc:chgData name="Shailee Upadhayay" userId="556280587117f9d7" providerId="LiveId" clId="{A0A4C76B-63E7-40DC-B902-2913604FAE8A}" dt="2023-03-09T07:57:51.456" v="128" actId="2696"/>
        <pc:sldMkLst>
          <pc:docMk/>
          <pc:sldMk cId="0" sldId="269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69"/>
            <ac:spMk id="2" creationId="{00000000-0000-0000-0000-000000000000}"/>
          </ac:spMkLst>
        </pc:spChg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69"/>
            <ac:spMk id="3" creationId="{00000000-0000-0000-0000-000000000000}"/>
          </ac:spMkLst>
        </pc:spChg>
      </pc:sldChg>
      <pc:sldChg chg="modSp del mod">
        <pc:chgData name="Shailee Upadhayay" userId="556280587117f9d7" providerId="LiveId" clId="{A0A4C76B-63E7-40DC-B902-2913604FAE8A}" dt="2023-03-09T07:58:11.390" v="129" actId="2696"/>
        <pc:sldMkLst>
          <pc:docMk/>
          <pc:sldMk cId="0" sldId="270"/>
        </pc:sldMkLst>
        <pc:spChg chg="mod">
          <ac:chgData name="Shailee Upadhayay" userId="556280587117f9d7" providerId="LiveId" clId="{A0A4C76B-63E7-40DC-B902-2913604FAE8A}" dt="2023-03-09T07:44:50.360" v="81" actId="27636"/>
          <ac:spMkLst>
            <pc:docMk/>
            <pc:sldMk cId="0" sldId="270"/>
            <ac:spMk id="2" creationId="{00000000-0000-0000-0000-000000000000}"/>
          </ac:spMkLst>
        </pc:spChg>
        <pc:spChg chg="mod">
          <ac:chgData name="Shailee Upadhayay" userId="556280587117f9d7" providerId="LiveId" clId="{A0A4C76B-63E7-40DC-B902-2913604FAE8A}" dt="2023-03-09T07:44:56.245" v="108" actId="27636"/>
          <ac:spMkLst>
            <pc:docMk/>
            <pc:sldMk cId="0" sldId="270"/>
            <ac:spMk id="3" creationId="{00000000-0000-0000-0000-000000000000}"/>
          </ac:spMkLst>
        </pc:spChg>
      </pc:sldChg>
      <pc:sldChg chg="modSp del mod">
        <pc:chgData name="Shailee Upadhayay" userId="556280587117f9d7" providerId="LiveId" clId="{A0A4C76B-63E7-40DC-B902-2913604FAE8A}" dt="2023-03-09T07:58:33.445" v="130" actId="2696"/>
        <pc:sldMkLst>
          <pc:docMk/>
          <pc:sldMk cId="0" sldId="271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71"/>
            <ac:spMk id="2" creationId="{00000000-0000-0000-0000-000000000000}"/>
          </ac:spMkLst>
        </pc:spChg>
        <pc:spChg chg="mod">
          <ac:chgData name="Shailee Upadhayay" userId="556280587117f9d7" providerId="LiveId" clId="{A0A4C76B-63E7-40DC-B902-2913604FAE8A}" dt="2023-03-09T07:44:50.376" v="82" actId="27636"/>
          <ac:spMkLst>
            <pc:docMk/>
            <pc:sldMk cId="0" sldId="271"/>
            <ac:spMk id="3" creationId="{00000000-0000-0000-0000-000000000000}"/>
          </ac:spMkLst>
        </pc:spChg>
      </pc:sldChg>
      <pc:sldChg chg="modSp del mod">
        <pc:chgData name="Shailee Upadhayay" userId="556280587117f9d7" providerId="LiveId" clId="{A0A4C76B-63E7-40DC-B902-2913604FAE8A}" dt="2023-03-09T08:05:33.607" v="139" actId="2696"/>
        <pc:sldMkLst>
          <pc:docMk/>
          <pc:sldMk cId="0" sldId="272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72"/>
            <ac:spMk id="2" creationId="{00000000-0000-0000-0000-000000000000}"/>
          </ac:spMkLst>
        </pc:spChg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72"/>
            <ac:spMk id="3" creationId="{00000000-0000-0000-0000-000000000000}"/>
          </ac:spMkLst>
        </pc:spChg>
      </pc:sldChg>
      <pc:sldChg chg="modSp del">
        <pc:chgData name="Shailee Upadhayay" userId="556280587117f9d7" providerId="LiveId" clId="{A0A4C76B-63E7-40DC-B902-2913604FAE8A}" dt="2023-03-09T08:05:48.348" v="140" actId="2696"/>
        <pc:sldMkLst>
          <pc:docMk/>
          <pc:sldMk cId="0" sldId="273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73"/>
            <ac:spMk id="2" creationId="{00000000-0000-0000-0000-000000000000}"/>
          </ac:spMkLst>
        </pc:spChg>
      </pc:sldChg>
      <pc:sldChg chg="modSp del mod">
        <pc:chgData name="Shailee Upadhayay" userId="556280587117f9d7" providerId="LiveId" clId="{A0A4C76B-63E7-40DC-B902-2913604FAE8A}" dt="2023-03-09T08:06:00.398" v="141" actId="2696"/>
        <pc:sldMkLst>
          <pc:docMk/>
          <pc:sldMk cId="0" sldId="274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74"/>
            <ac:spMk id="2" creationId="{00000000-0000-0000-0000-000000000000}"/>
          </ac:spMkLst>
        </pc:spChg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74"/>
            <ac:spMk id="3" creationId="{00000000-0000-0000-0000-000000000000}"/>
          </ac:spMkLst>
        </pc:spChg>
      </pc:sldChg>
      <pc:sldChg chg="modSp del mod">
        <pc:chgData name="Shailee Upadhayay" userId="556280587117f9d7" providerId="LiveId" clId="{A0A4C76B-63E7-40DC-B902-2913604FAE8A}" dt="2023-03-09T08:06:11.804" v="142" actId="2696"/>
        <pc:sldMkLst>
          <pc:docMk/>
          <pc:sldMk cId="0" sldId="275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75"/>
            <ac:spMk id="2" creationId="{00000000-0000-0000-0000-000000000000}"/>
          </ac:spMkLst>
        </pc:spChg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75"/>
            <ac:spMk id="3" creationId="{00000000-0000-0000-0000-000000000000}"/>
          </ac:spMkLst>
        </pc:spChg>
      </pc:sldChg>
      <pc:sldChg chg="modSp del mod">
        <pc:chgData name="Shailee Upadhayay" userId="556280587117f9d7" providerId="LiveId" clId="{A0A4C76B-63E7-40DC-B902-2913604FAE8A}" dt="2023-03-09T08:06:28.693" v="143" actId="2696"/>
        <pc:sldMkLst>
          <pc:docMk/>
          <pc:sldMk cId="0" sldId="276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76"/>
            <ac:spMk id="2" creationId="{00000000-0000-0000-0000-000000000000}"/>
          </ac:spMkLst>
        </pc:spChg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0" sldId="276"/>
            <ac:spMk id="3" creationId="{00000000-0000-0000-0000-000000000000}"/>
          </ac:spMkLst>
        </pc:spChg>
      </pc:sldChg>
      <pc:sldChg chg="addSp delSp modSp new">
        <pc:chgData name="Shailee Upadhayay" userId="556280587117f9d7" providerId="LiveId" clId="{A0A4C76B-63E7-40DC-B902-2913604FAE8A}" dt="2023-03-09T07:45:33.033" v="119" actId="14100"/>
        <pc:sldMkLst>
          <pc:docMk/>
          <pc:sldMk cId="871108747" sldId="277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871108747" sldId="277"/>
            <ac:spMk id="2" creationId="{AAC83877-5F86-B350-C3A5-01C9A7F49D34}"/>
          </ac:spMkLst>
        </pc:spChg>
        <pc:spChg chg="del">
          <ac:chgData name="Shailee Upadhayay" userId="556280587117f9d7" providerId="LiveId" clId="{A0A4C76B-63E7-40DC-B902-2913604FAE8A}" dt="2023-03-09T07:42:23.020" v="3"/>
          <ac:spMkLst>
            <pc:docMk/>
            <pc:sldMk cId="871108747" sldId="277"/>
            <ac:spMk id="3" creationId="{F5865484-F822-1AD4-ED03-4754997C4206}"/>
          </ac:spMkLst>
        </pc:spChg>
        <pc:picChg chg="add mod">
          <ac:chgData name="Shailee Upadhayay" userId="556280587117f9d7" providerId="LiveId" clId="{A0A4C76B-63E7-40DC-B902-2913604FAE8A}" dt="2023-03-09T07:45:33.033" v="119" actId="14100"/>
          <ac:picMkLst>
            <pc:docMk/>
            <pc:sldMk cId="871108747" sldId="277"/>
            <ac:picMk id="2050" creationId="{2617EADD-18B6-8E52-840A-B994779F3FF9}"/>
          </ac:picMkLst>
        </pc:picChg>
      </pc:sldChg>
      <pc:sldChg chg="modSp new mod">
        <pc:chgData name="Shailee Upadhayay" userId="556280587117f9d7" providerId="LiveId" clId="{A0A4C76B-63E7-40DC-B902-2913604FAE8A}" dt="2023-03-09T07:45:13.134" v="116"/>
        <pc:sldMkLst>
          <pc:docMk/>
          <pc:sldMk cId="644606819" sldId="278"/>
        </pc:sldMkLst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644606819" sldId="278"/>
            <ac:spMk id="2" creationId="{4B2792C0-655D-90C9-475A-83D4B011C518}"/>
          </ac:spMkLst>
        </pc:spChg>
        <pc:spChg chg="mod">
          <ac:chgData name="Shailee Upadhayay" userId="556280587117f9d7" providerId="LiveId" clId="{A0A4C76B-63E7-40DC-B902-2913604FAE8A}" dt="2023-03-09T07:45:13.134" v="116"/>
          <ac:spMkLst>
            <pc:docMk/>
            <pc:sldMk cId="644606819" sldId="278"/>
            <ac:spMk id="3" creationId="{CEA11B18-415C-87A7-3A97-75392ED2DD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330-C2BB-4467-A3EE-94E6C8DE434A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EA7-BBA0-499D-BC4D-5FD01E40408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264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330-C2BB-4467-A3EE-94E6C8DE434A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EA7-BBA0-499D-BC4D-5FD01E4040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0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330-C2BB-4467-A3EE-94E6C8DE434A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EA7-BBA0-499D-BC4D-5FD01E4040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1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330-C2BB-4467-A3EE-94E6C8DE434A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EA7-BBA0-499D-BC4D-5FD01E4040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3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330-C2BB-4467-A3EE-94E6C8DE434A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EA7-BBA0-499D-BC4D-5FD01E40408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403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330-C2BB-4467-A3EE-94E6C8DE434A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EA7-BBA0-499D-BC4D-5FD01E4040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1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330-C2BB-4467-A3EE-94E6C8DE434A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EA7-BBA0-499D-BC4D-5FD01E4040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7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330-C2BB-4467-A3EE-94E6C8DE434A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EA7-BBA0-499D-BC4D-5FD01E4040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3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330-C2BB-4467-A3EE-94E6C8DE434A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EA7-BBA0-499D-BC4D-5FD01E4040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8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47B6330-C2BB-4467-A3EE-94E6C8DE434A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0D7EA7-BBA0-499D-BC4D-5FD01E4040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6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330-C2BB-4467-A3EE-94E6C8DE434A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EA7-BBA0-499D-BC4D-5FD01E4040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1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7B6330-C2BB-4467-A3EE-94E6C8DE434A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0D7EA7-BBA0-499D-BC4D-5FD01E40408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83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83877-5F86-B350-C3A5-01C9A7F49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PPT - INTERNATIONAL MARKETING ENVIRONMENT PowerPoint Presentation, free  download - ID:3027890">
            <a:extLst>
              <a:ext uri="{FF2B5EF4-FFF2-40B4-BE49-F238E27FC236}">
                <a16:creationId xmlns:a16="http://schemas.microsoft.com/office/drawing/2014/main" id="{2617EADD-18B6-8E52-840A-B994779F3F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25" y="152400"/>
            <a:ext cx="8332675" cy="624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10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INTRODUCTION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International Marketing Environment </a:t>
            </a:r>
            <a:r>
              <a:rPr lang="en-US" dirty="0"/>
              <a:t>refers to the controllable and uncontrollable forces that influence upon the marketing decision making of a firm globally. </a:t>
            </a:r>
          </a:p>
          <a:p>
            <a:pPr algn="just"/>
            <a:r>
              <a:rPr lang="en-US" dirty="0"/>
              <a:t>International Marketing environment is comprised of those components which shape policies, </a:t>
            </a:r>
            <a:r>
              <a:rPr lang="en-US" dirty="0" err="1"/>
              <a:t>programmes</a:t>
            </a:r>
            <a:r>
              <a:rPr lang="en-US" dirty="0"/>
              <a:t> and strategies of an international marketer. </a:t>
            </a:r>
          </a:p>
          <a:p>
            <a:pPr algn="just"/>
            <a:r>
              <a:rPr lang="en-US" dirty="0"/>
              <a:t>An international firm must resort to systematic study of international marketing environment to collect the inputs of marketing decision making.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To serve the international markets effectively, a firm is in need of understanding international marketing environment properly.</a:t>
            </a:r>
          </a:p>
          <a:p>
            <a:pPr algn="just"/>
            <a:r>
              <a:rPr lang="en-US" dirty="0"/>
              <a:t> The needs, preferences and expectations of buyers in different overseas markets are not necessarily similar.</a:t>
            </a:r>
          </a:p>
          <a:p>
            <a:pPr algn="just"/>
            <a:r>
              <a:rPr lang="en-US" dirty="0"/>
              <a:t> The environmental differences influence the international marketing decisions of a firm.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MEANING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/>
              <a:t>       International</a:t>
            </a:r>
          </a:p>
          <a:p>
            <a:pPr algn="just">
              <a:buNone/>
            </a:pPr>
            <a:r>
              <a:rPr lang="en-US" dirty="0"/>
              <a:t>     -Integration and interrelation of different nations.</a:t>
            </a:r>
          </a:p>
          <a:p>
            <a:pPr marL="624078" indent="-514350" algn="just">
              <a:buFont typeface="Wingdings" pitchFamily="2" charset="2"/>
              <a:buChar char="Ø"/>
            </a:pPr>
            <a:r>
              <a:rPr lang="en-US" b="1" dirty="0"/>
              <a:t>Business</a:t>
            </a:r>
          </a:p>
          <a:p>
            <a:pPr marL="624078" indent="-514350" algn="just">
              <a:buNone/>
            </a:pPr>
            <a:r>
              <a:rPr lang="en-US" b="1" dirty="0"/>
              <a:t>    -</a:t>
            </a:r>
            <a:r>
              <a:rPr lang="en-US" dirty="0"/>
              <a:t>Systematic effort of an organization to meet the needs of customers with goods and services for profit.</a:t>
            </a:r>
          </a:p>
          <a:p>
            <a:pPr marL="624078" indent="-514350" algn="just">
              <a:buFont typeface="Wingdings" pitchFamily="2" charset="2"/>
              <a:buChar char="Ø"/>
            </a:pPr>
            <a:r>
              <a:rPr lang="en-US" b="1" dirty="0"/>
              <a:t>Environment</a:t>
            </a:r>
          </a:p>
          <a:p>
            <a:pPr marL="624078" indent="-514350" algn="just">
              <a:buNone/>
            </a:pPr>
            <a:r>
              <a:rPr lang="en-US" b="1" dirty="0"/>
              <a:t>     -</a:t>
            </a:r>
            <a:r>
              <a:rPr lang="en-US" dirty="0"/>
              <a:t>Environment is surroundings which we live in,  the external forces acting upon the business is the business environment.</a:t>
            </a:r>
          </a:p>
          <a:p>
            <a:pPr marL="624078" indent="-514350" algn="just">
              <a:buFont typeface="Wingdings" pitchFamily="2" charset="2"/>
              <a:buChar char="q"/>
            </a:pPr>
            <a:endParaRPr lang="en-US" b="1" dirty="0"/>
          </a:p>
          <a:p>
            <a:pPr marL="624078" indent="-514350" algn="just">
              <a:buFont typeface="Wingdings" pitchFamily="2" charset="2"/>
              <a:buChar char="q"/>
            </a:pPr>
            <a:r>
              <a:rPr lang="en-US" b="1" dirty="0"/>
              <a:t>International business environment </a:t>
            </a:r>
            <a:r>
              <a:rPr lang="en-US" dirty="0"/>
              <a:t>is the business operations in different countries with different external forces acting upon them.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ntt.environment.jpg"/>
          <p:cNvPicPr>
            <a:picLocks noGrp="1" noChangeAspect="1"/>
          </p:cNvPicPr>
          <p:nvPr>
            <p:ph idx="1"/>
          </p:nvPr>
        </p:nvPicPr>
        <p:blipFill>
          <a:blip r:embed="rId2"/>
          <a:srcRect b="10000"/>
          <a:stretch>
            <a:fillRect/>
          </a:stretch>
        </p:blipFill>
        <p:spPr>
          <a:xfrm>
            <a:off x="0" y="0"/>
            <a:ext cx="9144000" cy="604434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792C0-655D-90C9-475A-83D4B011C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11B18-415C-87A7-3A97-75392ED2D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Algerian" panose="04020705040A02060702" pitchFamily="82" charset="0"/>
              </a:rPr>
              <a:t>THANK YOU</a:t>
            </a:r>
            <a:endParaRPr lang="en-IN" sz="4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6068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1047</TotalTime>
  <Words>192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Algerian</vt:lpstr>
      <vt:lpstr>Calibri</vt:lpstr>
      <vt:lpstr>Calibri Light</vt:lpstr>
      <vt:lpstr>Wingdings</vt:lpstr>
      <vt:lpstr>Retrospect</vt:lpstr>
      <vt:lpstr>PowerPoint Presentation</vt:lpstr>
      <vt:lpstr>          INTRODUCTION</vt:lpstr>
      <vt:lpstr>PowerPoint Presentation</vt:lpstr>
      <vt:lpstr>               MEANING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Manish</dc:creator>
  <cp:lastModifiedBy>Shailee Upadhayay</cp:lastModifiedBy>
  <cp:revision>60</cp:revision>
  <dcterms:created xsi:type="dcterms:W3CDTF">2022-12-12T05:58:06Z</dcterms:created>
  <dcterms:modified xsi:type="dcterms:W3CDTF">2023-03-09T08:06:37Z</dcterms:modified>
</cp:coreProperties>
</file>